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6D3-8B9E-40B0-90FC-522F613D034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646D-A98E-453E-954E-B9882559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9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6D3-8B9E-40B0-90FC-522F613D034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646D-A98E-453E-954E-B9882559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3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6D3-8B9E-40B0-90FC-522F613D034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646D-A98E-453E-954E-B9882559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5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6D3-8B9E-40B0-90FC-522F613D034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646D-A98E-453E-954E-B9882559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5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6D3-8B9E-40B0-90FC-522F613D034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646D-A98E-453E-954E-B9882559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45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6D3-8B9E-40B0-90FC-522F613D034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646D-A98E-453E-954E-B9882559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0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6D3-8B9E-40B0-90FC-522F613D034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646D-A98E-453E-954E-B9882559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6D3-8B9E-40B0-90FC-522F613D034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646D-A98E-453E-954E-B9882559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3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6D3-8B9E-40B0-90FC-522F613D034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646D-A98E-453E-954E-B9882559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8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6D3-8B9E-40B0-90FC-522F613D034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646D-A98E-453E-954E-B9882559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6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6D3-8B9E-40B0-90FC-522F613D034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646D-A98E-453E-954E-B9882559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6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676D3-8B9E-40B0-90FC-522F613D034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6646D-A98E-453E-954E-B9882559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6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88" y="933450"/>
            <a:ext cx="11172825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975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3" y="1033463"/>
            <a:ext cx="1119187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29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37" y="1000125"/>
            <a:ext cx="11210925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329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1000125"/>
            <a:ext cx="11191875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66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981075"/>
            <a:ext cx="11191875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959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8A0E4472D57B4BAC778D171889AB01" ma:contentTypeVersion="8" ma:contentTypeDescription="Create a new document." ma:contentTypeScope="" ma:versionID="11c83dde8f33923675d04e21d558694c">
  <xsd:schema xmlns:xsd="http://www.w3.org/2001/XMLSchema" xmlns:xs="http://www.w3.org/2001/XMLSchema" xmlns:p="http://schemas.microsoft.com/office/2006/metadata/properties" xmlns:ns2="e2f6fb73-1b23-4b6a-bffc-47839f31ee74" targetNamespace="http://schemas.microsoft.com/office/2006/metadata/properties" ma:root="true" ma:fieldsID="91ede7af696f7517b13ae6de68836f81" ns2:_="">
    <xsd:import namespace="e2f6fb73-1b23-4b6a-bffc-47839f31ee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f6fb73-1b23-4b6a-bffc-47839f31ee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9F7F54-2932-4E31-BCA3-C77B8EA5F0C5}"/>
</file>

<file path=customXml/itemProps2.xml><?xml version="1.0" encoding="utf-8"?>
<ds:datastoreItem xmlns:ds="http://schemas.openxmlformats.org/officeDocument/2006/customXml" ds:itemID="{0F92061F-0B9A-45B6-9AB2-188754640EF6}"/>
</file>

<file path=customXml/itemProps3.xml><?xml version="1.0" encoding="utf-8"?>
<ds:datastoreItem xmlns:ds="http://schemas.openxmlformats.org/officeDocument/2006/customXml" ds:itemID="{6C61D277-8BB0-4EEC-A2FF-800D44D84E85}"/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UPMC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Gero, Joy</dc:creator>
  <cp:lastModifiedBy>Gero, Joy</cp:lastModifiedBy>
  <cp:revision>2</cp:revision>
  <dcterms:created xsi:type="dcterms:W3CDTF">2018-08-31T16:22:19Z</dcterms:created>
  <dcterms:modified xsi:type="dcterms:W3CDTF">2018-08-31T16:32:20Z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0x0101003F8A0E4472D57B4BAC778D171889AB01</vt:lpwstr>
  </property>
</Properties>
</file>